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94A"/>
    <a:srgbClr val="7BC467"/>
    <a:srgbClr val="85D26E"/>
    <a:srgbClr val="91E478"/>
    <a:srgbClr val="976CA6"/>
    <a:srgbClr val="B7BBBB"/>
    <a:srgbClr val="D0D0D0"/>
    <a:srgbClr val="D5D5D5"/>
    <a:srgbClr val="A1A1A1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32"/>
    <p:restoredTop sz="95775"/>
  </p:normalViewPr>
  <p:slideViewPr>
    <p:cSldViewPr snapToGrid="0">
      <p:cViewPr varScale="1">
        <p:scale>
          <a:sx n="91" d="100"/>
          <a:sy n="91" d="100"/>
        </p:scale>
        <p:origin x="261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7FB10-F8E5-0B6C-488E-0B82F1E424A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47241" y="1435262"/>
            <a:ext cx="3680749" cy="358880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Key results/main messages (from abstract results, key points, adapted)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7CA917B-B6E0-D6E6-341F-AD11AB9CAA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27990" y="1435261"/>
            <a:ext cx="3999649" cy="35888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Insert a representative figure (from the article) with a short version of the legend</a:t>
            </a:r>
          </a:p>
          <a:p>
            <a:endParaRPr lang="en-GB" dirty="0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170D43CF-4171-936A-9F0A-1E5659DB694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050790" y="1435261"/>
            <a:ext cx="3817120" cy="35901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Insert a representative figure (from the article) with a short version of the legend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B380977-F1B9-5932-406F-E320CA76B0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7241" y="5057915"/>
            <a:ext cx="11497096" cy="46958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Relevance statement and/or main result (one sentence)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7AF4A2C-51AA-A679-2762-0F56CF56B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241" y="136458"/>
            <a:ext cx="8581002" cy="1298803"/>
          </a:xfrm>
          <a:prstGeom prst="rect">
            <a:avLst/>
          </a:prstGeom>
        </p:spPr>
        <p:txBody>
          <a:bodyPr anchor="ctr"/>
          <a:lstStyle>
            <a:lvl1pPr algn="l">
              <a:defRPr sz="3200" b="1" i="0">
                <a:solidFill>
                  <a:srgbClr val="6BE94A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GB" dirty="0"/>
              <a:t>Copy the title here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316DFA17-8D7A-7521-883D-70A5803A94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56907" y="5852645"/>
            <a:ext cx="8587429" cy="589251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600" b="1" i="0">
                <a:solidFill>
                  <a:srgbClr val="6BE94A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 err="1"/>
              <a:t>Eur</a:t>
            </a:r>
            <a:r>
              <a:rPr lang="en-GB" dirty="0"/>
              <a:t> </a:t>
            </a:r>
            <a:r>
              <a:rPr lang="en-GB" dirty="0" err="1"/>
              <a:t>Radiol</a:t>
            </a:r>
            <a:r>
              <a:rPr lang="en-GB" dirty="0"/>
              <a:t> Exp (20xx) first author et al. DOI: XXXX</a:t>
            </a:r>
          </a:p>
        </p:txBody>
      </p:sp>
    </p:spTree>
    <p:extLst>
      <p:ext uri="{BB962C8B-B14F-4D97-AF65-F5344CB8AC3E}">
        <p14:creationId xmlns:p14="http://schemas.microsoft.com/office/powerpoint/2010/main" val="71943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figur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7FB10-F8E5-0B6C-488E-0B82F1E424A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47241" y="1469112"/>
            <a:ext cx="3680749" cy="355495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Key results/main messages (from abstract results, key points, adapted)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7CA917B-B6E0-D6E6-341F-AD11AB9CAA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27990" y="1435261"/>
            <a:ext cx="7816346" cy="35888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Insert a representative figure (from the article) with a short version of the legend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B380977-F1B9-5932-406F-E320CA76B0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7241" y="5057915"/>
            <a:ext cx="11497096" cy="46958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Relevance statement and/or main result (one sentence)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7AF4A2C-51AA-A679-2762-0F56CF56B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241" y="136458"/>
            <a:ext cx="8581002" cy="1298803"/>
          </a:xfrm>
          <a:prstGeom prst="rect">
            <a:avLst/>
          </a:prstGeom>
        </p:spPr>
        <p:txBody>
          <a:bodyPr anchor="ctr"/>
          <a:lstStyle>
            <a:lvl1pPr algn="l">
              <a:defRPr sz="3200" b="1" i="0">
                <a:solidFill>
                  <a:srgbClr val="6BE94A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GB" dirty="0"/>
              <a:t>Copy the title here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316DFA17-8D7A-7521-883D-70A5803A94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56907" y="5852645"/>
            <a:ext cx="8587429" cy="589251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600" b="1" i="0">
                <a:solidFill>
                  <a:srgbClr val="6BE94A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 err="1"/>
              <a:t>Eur</a:t>
            </a:r>
            <a:r>
              <a:rPr lang="en-GB" dirty="0"/>
              <a:t> </a:t>
            </a:r>
            <a:r>
              <a:rPr lang="en-GB" dirty="0" err="1"/>
              <a:t>Radiol</a:t>
            </a:r>
            <a:r>
              <a:rPr lang="en-GB" dirty="0"/>
              <a:t> Exp (20xx) first author et al. DOI: XXXX</a:t>
            </a:r>
          </a:p>
        </p:txBody>
      </p:sp>
    </p:spTree>
    <p:extLst>
      <p:ext uri="{BB962C8B-B14F-4D97-AF65-F5344CB8AC3E}">
        <p14:creationId xmlns:p14="http://schemas.microsoft.com/office/powerpoint/2010/main" val="132301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figur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7FB10-F8E5-0B6C-488E-0B82F1E424A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47241" y="1435262"/>
            <a:ext cx="5406287" cy="358880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Key results/main messages (from abstract results, key points, adapted)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7CA917B-B6E0-D6E6-341F-AD11AB9CAA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53528" y="1469112"/>
            <a:ext cx="6090808" cy="35549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Insert a representative figure (from the article) with a short version of the legend</a:t>
            </a:r>
          </a:p>
          <a:p>
            <a:endParaRPr lang="en-GB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B380977-F1B9-5932-406F-E320CA76B0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7241" y="5057915"/>
            <a:ext cx="11497096" cy="46958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Relevance statement and/or main result (one sentence)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7AF4A2C-51AA-A679-2762-0F56CF56BF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241" y="136458"/>
            <a:ext cx="8581002" cy="1298803"/>
          </a:xfrm>
          <a:prstGeom prst="rect">
            <a:avLst/>
          </a:prstGeom>
        </p:spPr>
        <p:txBody>
          <a:bodyPr anchor="ctr"/>
          <a:lstStyle>
            <a:lvl1pPr algn="l">
              <a:defRPr sz="3200" b="1" i="0">
                <a:solidFill>
                  <a:srgbClr val="6BE94A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GB" dirty="0"/>
              <a:t>Copy the title here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316DFA17-8D7A-7521-883D-70A5803A94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56907" y="5852645"/>
            <a:ext cx="8587429" cy="589251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600" b="1" i="0">
                <a:solidFill>
                  <a:srgbClr val="6BE94A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 err="1"/>
              <a:t>Eur</a:t>
            </a:r>
            <a:r>
              <a:rPr lang="en-GB" dirty="0"/>
              <a:t> </a:t>
            </a:r>
            <a:r>
              <a:rPr lang="en-GB" dirty="0" err="1"/>
              <a:t>Radiol</a:t>
            </a:r>
            <a:r>
              <a:rPr lang="en-GB" dirty="0"/>
              <a:t> Exp (20xx) first author et al. DOI: XXXX</a:t>
            </a:r>
          </a:p>
        </p:txBody>
      </p:sp>
    </p:spTree>
    <p:extLst>
      <p:ext uri="{BB962C8B-B14F-4D97-AF65-F5344CB8AC3E}">
        <p14:creationId xmlns:p14="http://schemas.microsoft.com/office/powerpoint/2010/main" val="399841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1537B3A-017A-F162-4F57-629DCDC49E4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rgbClr val="6BE9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DF1E88-8C62-1943-0AFA-9BA3362AD1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000" dirty="0"/>
              <a:t>Main messages from abstract, key points, adapted, with a minimum number of words (if you get statistical significance, add </a:t>
            </a:r>
            <a:r>
              <a:rPr lang="en-GB" sz="2000" i="1" dirty="0"/>
              <a:t>p</a:t>
            </a:r>
            <a:r>
              <a:rPr lang="en-GB" sz="2000" dirty="0"/>
              <a:t>-values)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/>
              <a:t>Point 1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/>
              <a:t>Point 2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/>
              <a:t>Point 3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AC4799E9-D4BB-0160-CC79-434E035877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27990" y="1435261"/>
            <a:ext cx="8053651" cy="358880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/>
              <a:t>Insert representative figures/images from the article that can attract the reader (possibly a radiological image showing the main results).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/>
              <a:t>Important: images should be as large as possible.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i="1" dirty="0"/>
              <a:t>Add a short legend in italics</a:t>
            </a:r>
            <a:endParaRPr lang="en-GB" sz="2000" i="1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1FAA656-F0A3-D4EF-28C0-0025996732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D89055-2D83-87D0-1220-95DB4A7B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CEA64AF-CF96-CE3A-2856-2A61E9E76A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56908" y="5952037"/>
            <a:ext cx="8587429" cy="589251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207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ESR - Bolldorf Stefanie</dc:creator>
  <cp:lastModifiedBy>ESR - Ivkovic Filip</cp:lastModifiedBy>
  <cp:revision>27</cp:revision>
  <dcterms:created xsi:type="dcterms:W3CDTF">2023-03-16T12:21:56Z</dcterms:created>
  <dcterms:modified xsi:type="dcterms:W3CDTF">2024-11-05T13:39:23Z</dcterms:modified>
</cp:coreProperties>
</file>